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50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5/22/2019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2148445"/>
              </p:ext>
            </p:extLst>
          </p:nvPr>
        </p:nvGraphicFramePr>
        <p:xfrm>
          <a:off x="180474" y="223710"/>
          <a:ext cx="7025777" cy="2780164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Neither Here Nor There</a:t>
                      </a:r>
                      <a:endParaRPr kumimoji="0" lang="en-US" sz="15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buttstock on belt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11 paper, 10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9A904F4-6FA2-44EF-B7E1-63157D93D3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269981"/>
            <a:ext cx="7025777" cy="319276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1495</TotalTime>
  <Words>60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206</cp:revision>
  <cp:lastPrinted>2016-01-15T21:54:08Z</cp:lastPrinted>
  <dcterms:created xsi:type="dcterms:W3CDTF">2002-08-21T12:11:08Z</dcterms:created>
  <dcterms:modified xsi:type="dcterms:W3CDTF">2019-05-22T20:13:32Z</dcterms:modified>
  <cp:category>Shooting</cp:category>
</cp:coreProperties>
</file>

<file path=docProps/thumbnail.jpeg>
</file>